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2.bin" ContentType="audio/unknown"/>
  <Override PartName="/ppt/media/audio3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313" r:id="rId3"/>
    <p:sldId id="273" r:id="rId4"/>
    <p:sldId id="312" r:id="rId5"/>
    <p:sldId id="310" r:id="rId6"/>
    <p:sldId id="420" r:id="rId7"/>
    <p:sldId id="425" r:id="rId8"/>
    <p:sldId id="421" r:id="rId9"/>
    <p:sldId id="419" r:id="rId10"/>
    <p:sldId id="257" r:id="rId11"/>
    <p:sldId id="327" r:id="rId12"/>
    <p:sldId id="439" r:id="rId13"/>
    <p:sldId id="438" r:id="rId14"/>
    <p:sldId id="295" r:id="rId15"/>
    <p:sldId id="296" r:id="rId16"/>
    <p:sldId id="261" r:id="rId17"/>
    <p:sldId id="262" r:id="rId18"/>
    <p:sldId id="263" r:id="rId19"/>
    <p:sldId id="264" r:id="rId20"/>
    <p:sldId id="423" r:id="rId21"/>
    <p:sldId id="265" r:id="rId22"/>
    <p:sldId id="266" r:id="rId23"/>
    <p:sldId id="267" r:id="rId24"/>
    <p:sldId id="332" r:id="rId25"/>
    <p:sldId id="333" r:id="rId26"/>
    <p:sldId id="337" r:id="rId27"/>
    <p:sldId id="339" r:id="rId28"/>
    <p:sldId id="343" r:id="rId29"/>
    <p:sldId id="344" r:id="rId30"/>
    <p:sldId id="345" r:id="rId31"/>
    <p:sldId id="346" r:id="rId32"/>
    <p:sldId id="349" r:id="rId33"/>
    <p:sldId id="355" r:id="rId34"/>
    <p:sldId id="351" r:id="rId35"/>
    <p:sldId id="358" r:id="rId36"/>
    <p:sldId id="360" r:id="rId37"/>
    <p:sldId id="361" r:id="rId38"/>
    <p:sldId id="364" r:id="rId39"/>
    <p:sldId id="422" r:id="rId40"/>
    <p:sldId id="365" r:id="rId41"/>
    <p:sldId id="411" r:id="rId42"/>
    <p:sldId id="412" r:id="rId43"/>
    <p:sldId id="413" r:id="rId44"/>
    <p:sldId id="369" r:id="rId45"/>
    <p:sldId id="393" r:id="rId46"/>
    <p:sldId id="394" r:id="rId47"/>
    <p:sldId id="395" r:id="rId48"/>
    <p:sldId id="396" r:id="rId49"/>
    <p:sldId id="397" r:id="rId50"/>
    <p:sldId id="398" r:id="rId51"/>
    <p:sldId id="414" r:id="rId52"/>
    <p:sldId id="418" r:id="rId53"/>
    <p:sldId id="415" r:id="rId54"/>
    <p:sldId id="370" r:id="rId55"/>
    <p:sldId id="371" r:id="rId56"/>
    <p:sldId id="416" r:id="rId57"/>
    <p:sldId id="399" r:id="rId58"/>
    <p:sldId id="417" r:id="rId59"/>
    <p:sldId id="372" r:id="rId60"/>
    <p:sldId id="374" r:id="rId61"/>
    <p:sldId id="424" r:id="rId62"/>
    <p:sldId id="378" r:id="rId63"/>
    <p:sldId id="377" r:id="rId64"/>
    <p:sldId id="427" r:id="rId65"/>
    <p:sldId id="428" r:id="rId66"/>
    <p:sldId id="429" r:id="rId67"/>
    <p:sldId id="430" r:id="rId68"/>
    <p:sldId id="426" r:id="rId69"/>
    <p:sldId id="379" r:id="rId70"/>
    <p:sldId id="380" r:id="rId71"/>
    <p:sldId id="381" r:id="rId72"/>
    <p:sldId id="382" r:id="rId73"/>
    <p:sldId id="385" r:id="rId74"/>
    <p:sldId id="386" r:id="rId75"/>
    <p:sldId id="387" r:id="rId76"/>
    <p:sldId id="388" r:id="rId77"/>
    <p:sldId id="431" r:id="rId78"/>
    <p:sldId id="432" r:id="rId79"/>
    <p:sldId id="433" r:id="rId80"/>
    <p:sldId id="434" r:id="rId81"/>
    <p:sldId id="435" r:id="rId82"/>
    <p:sldId id="436" r:id="rId83"/>
    <p:sldId id="437" r:id="rId84"/>
    <p:sldId id="362" r:id="rId85"/>
    <p:sldId id="363" r:id="rId86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611" autoAdjust="0"/>
    <p:restoredTop sz="99790" autoAdjust="0"/>
  </p:normalViewPr>
  <p:slideViewPr>
    <p:cSldViewPr>
      <p:cViewPr>
        <p:scale>
          <a:sx n="30" d="100"/>
          <a:sy n="30" d="100"/>
        </p:scale>
        <p:origin x="-1368" y="-104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viewProps" Target="viewProps.xml"/><Relationship Id="rId91" Type="http://schemas.openxmlformats.org/officeDocument/2006/relationships/theme" Target="theme/theme1.xml"/><Relationship Id="rId9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interSettings" Target="printerSettings/printerSettings1.bin"/><Relationship Id="rId8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7/29/13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0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3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86000"/>
            <a:ext cx="6858000" cy="6858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Chicas</a:t>
            </a:r>
            <a:endParaRPr kumimoji="0" lang="en-US" sz="4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400" b="1"/>
              <a:t>¡presten atenci</a:t>
            </a:r>
            <a:r>
              <a:rPr lang="en-US" sz="4400" b="1"/>
              <a:t>ón especial!</a:t>
            </a:r>
            <a:endParaRPr kumimoji="0" lang="en-US" sz="4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709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x-pack-solutions-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4714319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791200"/>
            <a:ext cx="53703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/>
              <a:t>Musculatur</a:t>
            </a:r>
            <a:r>
              <a:rPr lang="en-US" sz="8000" b="1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8000"/>
              <a:t>bonit</a:t>
            </a:r>
            <a:r>
              <a:rPr lang="en-US" sz="80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55151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HH_Polizeihauptmeister_M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28" y="-11905"/>
            <a:ext cx="6893528" cy="9197291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6097012"/>
            <a:ext cx="6858000" cy="3046988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9600">
                <a:solidFill>
                  <a:srgbClr val="000000"/>
                </a:solidFill>
                <a:latin typeface="Arial Black"/>
              </a:rPr>
              <a:t> un pol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9600">
                <a:solidFill>
                  <a:srgbClr val="000000"/>
                </a:solidFill>
                <a:latin typeface="Arial Black"/>
              </a:rPr>
              <a:t>cíííí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804350"/>
            <a:ext cx="6858000" cy="4339650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 la</a:t>
            </a:r>
          </a:p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13800">
                <a:solidFill>
                  <a:srgbClr val="000000"/>
                </a:solidFill>
                <a:latin typeface="Arial Black"/>
              </a:rPr>
              <a:t>cí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pic>
        <p:nvPicPr>
          <p:cNvPr id="4" name="Picture 3" descr="Police-CopB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86"/>
            <a:ext cx="6858000" cy="4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464" y="4114800"/>
            <a:ext cx="66813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latin typeface="Arial Black" charset="0"/>
              </a:rPr>
              <a:t>universidad</a:t>
            </a:r>
            <a:endParaRPr lang="en-US" sz="8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200" y="4000500"/>
            <a:ext cx="12141200" cy="910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1159" y="4343400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5968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Su profe hoy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0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708660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7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0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0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0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3581400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6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6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5" y="5105400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6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29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609600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576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0"/>
            <a:ext cx="660241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0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0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2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7" y="609600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0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53340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5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8202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un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u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na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3276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el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e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la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05673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tus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tu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3721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6986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sus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su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1455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los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lo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7226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21187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198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950799"/>
            <a:ext cx="6858000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rgbClr val="FFFFFF"/>
                </a:solidFill>
                <a:cs typeface="+mn-cs"/>
              </a:rPr>
              <a:t>Encadenamiento</a:t>
            </a:r>
            <a:endParaRPr lang="en-US" sz="72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57912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370599090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0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09600" y="5715000"/>
            <a:ext cx="5943600" cy="3429000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6781800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chemeClr val="accent1"/>
                </a:solidFill>
                <a:latin typeface="Arial Black" charset="0"/>
              </a:rPr>
              <a:t>Identifique los encadenamientos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Es de gran importancia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2667000" y="4648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¿Has ido a Proctor?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19200" y="43434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378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1430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3581400" y="41910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3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954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2520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1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Son unos estudiantes atrevidos.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4826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849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están</a:t>
            </a:r>
          </a:p>
          <a:p>
            <a:r>
              <a:rPr lang="en-US" sz="6600">
                <a:latin typeface="Arial Black" charset="0"/>
              </a:rPr>
              <a:t>ustedes?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5143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2583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898</Words>
  <Application>Microsoft Macintosh PowerPoint</Application>
  <PresentationFormat>On-screen Show (4:3)</PresentationFormat>
  <Paragraphs>400</Paragraphs>
  <Slides>85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271</cp:revision>
  <dcterms:created xsi:type="dcterms:W3CDTF">2010-07-05T19:49:53Z</dcterms:created>
  <dcterms:modified xsi:type="dcterms:W3CDTF">2013-07-29T21:30:24Z</dcterms:modified>
</cp:coreProperties>
</file>